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Overpass Light" panose="020B0604020202020204" charset="-94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61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-10-6.svg"/><Relationship Id="rId5" Type="http://schemas.openxmlformats.org/officeDocument/2006/relationships/image" Target="../media/image-10-4.svg"/><Relationship Id="rId4" Type="http://schemas.openxmlformats.org/officeDocument/2006/relationships/image" Target="../media/image-10-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1864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Digital Storytelling: From Traditional Tales to Interactive E-Books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Discover how to transform cultural heritage into engaging digital content through e-book creation and flipbook design.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81758"/>
            <a:ext cx="33338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Our Learning Journey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3790" y="248971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Syne Light" pitchFamily="34" charset="0"/>
                <a:ea typeface="Syne Light" pitchFamily="34" charset="-122"/>
                <a:cs typeface="Syne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844760"/>
            <a:ext cx="6407944" cy="30480"/>
          </a:xfrm>
          <a:prstGeom prst="rect">
            <a:avLst/>
          </a:prstGeom>
          <a:solidFill>
            <a:srgbClr val="224435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0190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Create an E-Book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509486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Compile traditional folk tales featuring beloved characters like Nasreddin Hodja into a digital format.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428548" y="248971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Syne Light" pitchFamily="34" charset="0"/>
                <a:ea typeface="Syne Light" pitchFamily="34" charset="-122"/>
                <a:cs typeface="Syne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8548" y="2844760"/>
            <a:ext cx="6408063" cy="30480"/>
          </a:xfrm>
          <a:prstGeom prst="rect">
            <a:avLst/>
          </a:prstGeom>
          <a:solidFill>
            <a:srgbClr val="224435"/>
          </a:solidFill>
          <a:ln/>
        </p:spPr>
      </p:sp>
      <p:sp>
        <p:nvSpPr>
          <p:cNvPr id="9" name="Text 7"/>
          <p:cNvSpPr/>
          <p:nvPr/>
        </p:nvSpPr>
        <p:spPr>
          <a:xfrm>
            <a:off x="7428548" y="3019068"/>
            <a:ext cx="38303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Discover Cultural Heroes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428548" y="3509486"/>
            <a:ext cx="64080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Share iconic characters from your own culture and learn about storytelling traditions worldwide.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463212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Syne Light" pitchFamily="34" charset="0"/>
                <a:ea typeface="Syne Light" pitchFamily="34" charset="-122"/>
                <a:cs typeface="Syne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4987171"/>
            <a:ext cx="6407944" cy="30480"/>
          </a:xfrm>
          <a:prstGeom prst="rect">
            <a:avLst/>
          </a:prstGeom>
          <a:solidFill>
            <a:srgbClr val="224435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5161478"/>
            <a:ext cx="44001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Master Flipbook Technology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93790" y="5651897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Transform static PDFs into dynamic, page-turning digital experiences.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428548" y="463212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Syne Light" pitchFamily="34" charset="0"/>
                <a:ea typeface="Syne Light" pitchFamily="34" charset="-122"/>
                <a:cs typeface="Syne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428548" y="4987171"/>
            <a:ext cx="6408063" cy="30480"/>
          </a:xfrm>
          <a:prstGeom prst="rect">
            <a:avLst/>
          </a:prstGeom>
          <a:solidFill>
            <a:srgbClr val="224435"/>
          </a:solidFill>
          <a:ln/>
        </p:spPr>
      </p:sp>
      <p:sp>
        <p:nvSpPr>
          <p:cNvPr id="17" name="Text 15"/>
          <p:cNvSpPr/>
          <p:nvPr/>
        </p:nvSpPr>
        <p:spPr>
          <a:xfrm>
            <a:off x="7428548" y="5161478"/>
            <a:ext cx="38420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Apply to Your Curriculum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428548" y="5651897"/>
            <a:ext cx="64080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Create subject-specific e-books that bring science and arts education into the digital age.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0085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Meet Nasreddin Hodja: Turkey's Beloved Wisdom Keeper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09349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358271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Nasreddin Hodja is a legendary figure whose humorous tales have delighted audiences for centuries. His stories combine wit, wisdom, and social commentary.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39828" y="3651052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Why His Stories Matter: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39828" y="4218027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They teach life lessons through humor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39828" y="4660225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They bridge generations and cultures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39828" y="5102423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They preserve cultural heritage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239828" y="5544622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They're perfect for digital adaptation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73341"/>
            <a:ext cx="1025163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Phase 1: Building Your E-Book Foundation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4780478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5014913"/>
            <a:ext cx="30819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Select Your Content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5505331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Choose 5-8 compelling folk tales or stories that represent your cultural heritage. Consider stories with clear lessons and engaging narratives.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4780478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51396" y="50149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Write &amp; Refine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51396" y="5505331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Adapt traditional stories for digital reading. Keep language accessible, add context where needed, and maintain authentic cultural elements.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0133" y="4780478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4568" y="5014913"/>
            <a:ext cx="36110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Design Visual Elements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74568" y="5505331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Create or source illustrations, choose fonts, and establish a cohesive visual style that honors the cultural origins.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31169"/>
            <a:ext cx="740902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Share Your Cultural Character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75177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Every culture has legendary figures whose stories teach and entertain. Here's your opportunity to introduce us to yours!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369826"/>
            <a:ext cx="4196358" cy="3128486"/>
          </a:xfrm>
          <a:prstGeom prst="roundRect">
            <a:avLst>
              <a:gd name="adj" fmla="val 3045"/>
            </a:avLst>
          </a:prstGeom>
          <a:solidFill>
            <a:srgbClr val="FFFDE6"/>
          </a:solidFill>
          <a:ln w="30480">
            <a:solidFill>
              <a:srgbClr val="C3D4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4270" y="3400306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DEEE6"/>
          </a:solidFill>
          <a:ln/>
        </p:spPr>
      </p:sp>
      <p:sp>
        <p:nvSpPr>
          <p:cNvPr id="6" name="Text 4"/>
          <p:cNvSpPr/>
          <p:nvPr/>
        </p:nvSpPr>
        <p:spPr>
          <a:xfrm>
            <a:off x="2721888" y="352401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051084" y="4307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Who Are They?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084" y="479798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Introduce the character's name, origin, and historical or mythological background.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3369826"/>
            <a:ext cx="4196358" cy="3128486"/>
          </a:xfrm>
          <a:prstGeom prst="roundRect">
            <a:avLst>
              <a:gd name="adj" fmla="val 3045"/>
            </a:avLst>
          </a:prstGeom>
          <a:solidFill>
            <a:srgbClr val="FFFDE6"/>
          </a:solidFill>
          <a:ln w="30480">
            <a:solidFill>
              <a:srgbClr val="C3D4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47442" y="3400306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DEEE6"/>
          </a:solidFill>
          <a:ln/>
        </p:spPr>
      </p:sp>
      <p:sp>
        <p:nvSpPr>
          <p:cNvPr id="11" name="Text 9"/>
          <p:cNvSpPr/>
          <p:nvPr/>
        </p:nvSpPr>
        <p:spPr>
          <a:xfrm>
            <a:off x="7145060" y="352401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5474256" y="4307562"/>
            <a:ext cx="368177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What Makes Them Special?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474256" y="515231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Explain their unique traits, wisdom, humor, or heroic qualities that made them memorable.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640133" y="3369826"/>
            <a:ext cx="4196358" cy="3128486"/>
          </a:xfrm>
          <a:prstGeom prst="roundRect">
            <a:avLst>
              <a:gd name="adj" fmla="val 3045"/>
            </a:avLst>
          </a:prstGeom>
          <a:solidFill>
            <a:srgbClr val="FFFDE6"/>
          </a:solidFill>
          <a:ln w="30480">
            <a:solidFill>
              <a:srgbClr val="C3D4C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70613" y="3400306"/>
            <a:ext cx="4135398" cy="680442"/>
          </a:xfrm>
          <a:prstGeom prst="roundRect">
            <a:avLst>
              <a:gd name="adj" fmla="val 8626"/>
            </a:avLst>
          </a:prstGeom>
          <a:solidFill>
            <a:srgbClr val="DDEEE6"/>
          </a:solidFill>
          <a:ln/>
        </p:spPr>
      </p:sp>
      <p:sp>
        <p:nvSpPr>
          <p:cNvPr id="16" name="Text 14"/>
          <p:cNvSpPr/>
          <p:nvPr/>
        </p:nvSpPr>
        <p:spPr>
          <a:xfrm>
            <a:off x="11568232" y="352401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9897427" y="4307562"/>
            <a:ext cx="368177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Why Do They Matter Today?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897427" y="515231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Share how their stories remain relevant and what lessons modern audiences can learn.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71932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Phase 2: Transforming PDF to Flipbook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872859"/>
            <a:ext cx="3501509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What is a Flipbook?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3950256"/>
            <a:ext cx="3501509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 flipbook (also called a digital flipbook) transforms static PDF documents into interactive, page-turning experiences that mimic physical books. Readers can flip pages with realistic animations, zoom in on details, and navigate easily.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4856321" y="2872859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Key Benefits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4856321" y="3524964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Enhanced reader engagement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4856321" y="3967163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Professional presentation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4856321" y="4409361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Easy sharing and distribution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56321" y="4851559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Mobile-friendly viewing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856321" y="5293757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Analytics and tracking options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01528"/>
            <a:ext cx="867203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Popular Flipbook Tools &amp; Platforms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9489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FlipSnack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3936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User-friendly platform with drag-and-drop features, templates, and publishing options. Great for beginners.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235893" y="39489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Issuu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235893" y="443936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Professional publishing platform used by magazines and educators worldwide. Offers robust sharing features.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677995" y="39489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FlipHTML5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677995" y="443936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Comprehensive tool with multimedia integration, allowing you to add videos, links, and interactive elements.</a:t>
            </a:r>
            <a:endParaRPr lang="en-US" sz="1750" dirty="0"/>
          </a:p>
        </p:txBody>
      </p:sp>
      <p:sp>
        <p:nvSpPr>
          <p:cNvPr id="9" name="Dikdörtgen 8"/>
          <p:cNvSpPr/>
          <p:nvPr/>
        </p:nvSpPr>
        <p:spPr>
          <a:xfrm>
            <a:off x="5129808" y="5997677"/>
            <a:ext cx="3775587" cy="914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BOOK </a:t>
            </a:r>
            <a:r>
              <a:rPr lang="tr-TR" dirty="0" err="1" smtClean="0"/>
              <a:t>Creator</a:t>
            </a:r>
            <a:endParaRPr lang="tr-TR" dirty="0"/>
          </a:p>
          <a:p>
            <a:pPr algn="ctr"/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it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4953"/>
            <a:ext cx="1273052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Your Final Assignment: Create a Curriculum E-Book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545556"/>
            <a:ext cx="13042821" cy="963811"/>
          </a:xfrm>
          <a:prstGeom prst="roundRect">
            <a:avLst>
              <a:gd name="adj" fmla="val 9884"/>
            </a:avLst>
          </a:prstGeom>
          <a:solidFill>
            <a:srgbClr val="CCE5D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2866787"/>
            <a:ext cx="283488" cy="2268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2829044"/>
            <a:ext cx="120788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Timeline:</a:t>
            </a:r>
            <a:r>
              <a:rPr lang="en-US" sz="1750" dirty="0">
                <a:solidFill>
                  <a:srgbClr val="00000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You have 2 weeks to complete this project upon returning to your home institution.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764518"/>
            <a:ext cx="4347567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0604" y="4898588"/>
            <a:ext cx="28736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Choose Your Topic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020604" y="5389007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Select a subject from your curriculum related to the digital transformation of science and arts.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357" y="3764518"/>
            <a:ext cx="4347567" cy="9072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368171" y="4898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Develop Content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368171" y="5389007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Research, write, and illustrate educational material suitable for e-book format.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924" y="3764518"/>
            <a:ext cx="4347567" cy="9072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15738" y="4898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Publish &amp; Share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715738" y="5389007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Convert to flipbook and distribute to your students or colleagues.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25473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Digital Transformation Topic Ideas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626400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E2513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Science Topics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3278505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Virtual laboratory experiments and simulations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083606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3D modeling in biology and chemistry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888706"/>
            <a:ext cx="35015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Data visualization techniques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330904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Environmental science through digital mapping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6136005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Astronomy and space exploration apps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56321" y="2626400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E2513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Arts Topics</a:t>
            </a:r>
            <a:endParaRPr lang="en-US" sz="2650" dirty="0"/>
          </a:p>
        </p:txBody>
      </p:sp>
      <p:sp>
        <p:nvSpPr>
          <p:cNvPr id="11" name="Text 8"/>
          <p:cNvSpPr/>
          <p:nvPr/>
        </p:nvSpPr>
        <p:spPr>
          <a:xfrm>
            <a:off x="4856321" y="3278505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Digital art techniques and tools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4856321" y="4083606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Virtual museum tours and curation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856321" y="4888706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Music production and composition software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4856321" y="5693807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Animation and multimedia storytelling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4856321" y="6498908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Cultural heritage preservation through digitization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2657"/>
            <a:ext cx="713648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Key Takeaways &amp; Next Steps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273260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8224" y="25076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2443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15390" y="2694742"/>
            <a:ext cx="306110" cy="3061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8224" y="3414951"/>
            <a:ext cx="36589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Practice Makes Perfect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3905369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Start with our Nasreddin Hodja exercise to master the technical skills before tackling your curriculum project.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2273260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51396" y="25076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24435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38562" y="2694742"/>
            <a:ext cx="306110" cy="306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51396" y="3414951"/>
            <a:ext cx="31114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Collaborate &amp; Share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51396" y="3905369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Exchange ideas with colleagues and learn from each other's cultural characters and digital approaches.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2273260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74568" y="25076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24435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061734" y="2694742"/>
            <a:ext cx="306110" cy="3061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74568" y="3414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Focus on Quality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4568" y="3905369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Ensure your content is educationally sound, visually appealing, and culturally authentic.</a:t>
            </a:r>
            <a:endParaRPr lang="en-US" sz="1750" dirty="0"/>
          </a:p>
        </p:txBody>
      </p:sp>
      <p:sp>
        <p:nvSpPr>
          <p:cNvPr id="18" name="Shape 13"/>
          <p:cNvSpPr/>
          <p:nvPr/>
        </p:nvSpPr>
        <p:spPr>
          <a:xfrm>
            <a:off x="793790" y="5959945"/>
            <a:ext cx="13042821" cy="35957"/>
          </a:xfrm>
          <a:prstGeom prst="rect">
            <a:avLst/>
          </a:prstGeom>
          <a:solidFill>
            <a:srgbClr val="3B4E4E">
              <a:alpha val="50000"/>
            </a:srgbClr>
          </a:solidFill>
          <a:ln/>
        </p:spPr>
      </p:sp>
      <p:sp>
        <p:nvSpPr>
          <p:cNvPr id="19" name="Text 14"/>
          <p:cNvSpPr/>
          <p:nvPr/>
        </p:nvSpPr>
        <p:spPr>
          <a:xfrm>
            <a:off x="793790" y="6251019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E2513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Remember:</a:t>
            </a: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Digital storytelling bridges tradition and innovation. Your e-book will preserve cultural wisdom while embracing modern technology—creating lasting educational impact for future generations.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680</Words>
  <Application>Microsoft Office PowerPoint</Application>
  <PresentationFormat>Özel</PresentationFormat>
  <Paragraphs>97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Arial</vt:lpstr>
      <vt:lpstr>Overpass Light</vt:lpstr>
      <vt:lpstr>Syne Bold</vt:lpstr>
      <vt:lpstr>Calibri</vt:lpstr>
      <vt:lpstr>Syne Light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lastModifiedBy>Kenan Hoca</cp:lastModifiedBy>
  <cp:revision>2</cp:revision>
  <dcterms:created xsi:type="dcterms:W3CDTF">2025-12-06T16:30:48Z</dcterms:created>
  <dcterms:modified xsi:type="dcterms:W3CDTF">2025-12-09T07:37:21Z</dcterms:modified>
</cp:coreProperties>
</file>